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8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3a0701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Краткосрочный летний проект в детском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саду  с1.08.22-5.08.22.                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9468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«Лето красное — прекрасное»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73325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старшей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№11 «Светлячок»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Посметухова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Л.Н.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Карпова.Л.М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-20200923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56992"/>
            <a:ext cx="4176464" cy="2736304"/>
          </a:xfrm>
          <a:prstGeom prst="rect">
            <a:avLst/>
          </a:prstGeom>
        </p:spPr>
      </p:pic>
      <p:pic>
        <p:nvPicPr>
          <p:cNvPr id="6" name="Рисунок 5" descr="IMG-20200923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0648"/>
            <a:ext cx="3995936" cy="2736304"/>
          </a:xfrm>
          <a:prstGeom prst="rect">
            <a:avLst/>
          </a:prstGeom>
        </p:spPr>
      </p:pic>
      <p:pic>
        <p:nvPicPr>
          <p:cNvPr id="7" name="Рисунок 6" descr="20200805_094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356992"/>
            <a:ext cx="3240360" cy="2448272"/>
          </a:xfrm>
          <a:prstGeom prst="rect">
            <a:avLst/>
          </a:prstGeom>
        </p:spPr>
      </p:pic>
      <p:pic>
        <p:nvPicPr>
          <p:cNvPr id="8" name="Рисунок 7" descr="20200805_0947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32656"/>
            <a:ext cx="331236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325105"/>
            <a:ext cx="84969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Пятница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с детьми «Наша семья кормилица»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рассказа  «Чем мне запомнилось лето?»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Лепка из пластилина «Овощи и фрукты»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лэтбуком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«Лето»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Сюжетно ролевая игра «Мы едим на дачу»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00923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820891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4766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Ожидаемый результат:</a:t>
            </a:r>
          </a:p>
          <a:p>
            <a:pPr fontAlgn="base"/>
            <a:r>
              <a:rPr lang="ru-RU" dirty="0" smtClean="0"/>
              <a:t>1. Приучение дошкольников к экологической культуре.</a:t>
            </a:r>
          </a:p>
          <a:p>
            <a:pPr fontAlgn="base"/>
            <a:r>
              <a:rPr lang="ru-RU" dirty="0" smtClean="0"/>
              <a:t>2. Приобретение детьми новых знаний и мнений об окружающем мире; получение сведений о безопасном поведении в природе.</a:t>
            </a:r>
          </a:p>
          <a:p>
            <a:pPr fontAlgn="base"/>
            <a:r>
              <a:rPr lang="ru-RU" dirty="0" smtClean="0"/>
              <a:t>3. Оздоровление и развитие физического здоровья детей.</a:t>
            </a:r>
          </a:p>
          <a:p>
            <a:pPr fontAlgn="base"/>
            <a:r>
              <a:rPr lang="ru-RU" dirty="0" smtClean="0"/>
              <a:t>4.Дальнейшее развитие самостоятельности, инициативности, любознательности и познавательной активности детей.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 flipV="1">
            <a:off x="179512" y="5579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260648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 — очень хороший сезон для общения детей с природой, это различные игры, наблюдение на свежем воздухе, это значительные возможности для познания детьми с окружающего мира. А август последний летний месяц и у него много своих существенных признаков, и народных праздников нашего народа.  Дети должны видеть связь природы и человека, обогащение этих знаний и понятий, закрепление гуманного и бережного взаимодействия с природой.</a:t>
            </a: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и укрепление знания детей о летнем месяце августе, как о времени года, и его особенностях.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понятия дошкольников о сезонных изменениях, характерных чертах лето.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Укреплять понятия дошкольников о летнем отдыхе, играх на свежем воздухе, труде людей в природе, подарках лета.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понятия дошкольников о воздействии тепла, солнечного света на жизнедеятельность людей. 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-Развивать любовь к природе и труду взрослых, осторожное к ней отношение через наблюдение, беседы, чтение художественной литературы, экскурсии.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dirty="0" smtClean="0"/>
              <a:t>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проекта: познавательный.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Масштаб: краткосрочный (одна неделя).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Участники: воспитатели и дети.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324544" y="476672"/>
            <a:ext cx="903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29875" y="-171400"/>
            <a:ext cx="56842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План реализации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836712"/>
            <a:ext cx="86409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Понедельник.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-Беседа с рассматриванием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илюстраций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«Что ты, лето, принесло нам?»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-Загадки, поговорки о лете.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-Влияние тепла и света на жизнедеятельность людей, животных, птиц, насекомых и растений. Экспериментальная деятельность с настольной лампой и глобусом.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Подвижные игры: «Карусель»,  «У медведя во бору», «Солнышко и дождик».</a:t>
            </a:r>
          </a:p>
          <a:p>
            <a:endParaRPr lang="ru-RU" dirty="0"/>
          </a:p>
        </p:txBody>
      </p:sp>
      <p:pic>
        <p:nvPicPr>
          <p:cNvPr id="7" name="Рисунок 6" descr="20200804_093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73016"/>
            <a:ext cx="7416824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7129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Вторник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-Беседа с детьми о православном праздники « Мария Магдалина, Громовой день»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-Проведение развлекательного мероприятия празднование праздника  «Мария Магдалина, Громовой день»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-Дидактическая игра «Четвертый лишний»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6" name="Рисунок 5" descr="20200804_093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140968"/>
            <a:ext cx="3347864" cy="2924944"/>
          </a:xfrm>
          <a:prstGeom prst="rect">
            <a:avLst/>
          </a:prstGeom>
        </p:spPr>
      </p:pic>
      <p:pic>
        <p:nvPicPr>
          <p:cNvPr id="7" name="Рисунок 6" descr="20200804_09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4139952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200804_094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4664"/>
            <a:ext cx="3995936" cy="5544616"/>
          </a:xfrm>
          <a:prstGeom prst="rect">
            <a:avLst/>
          </a:prstGeom>
        </p:spPr>
      </p:pic>
      <p:pic>
        <p:nvPicPr>
          <p:cNvPr id="6" name="Рисунок 5" descr="20200804_0934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4664"/>
            <a:ext cx="4320480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Среда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-Чтение художественной литературы ; В. Катаев «Дудочка и кувшинчик»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развлекательного мероприятия празднование праздника  «Трофим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Бессонник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 «Краски лета» (рисунки детей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жиланию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7" name="Рисунок 6" descr="IMG_20201004_23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852936"/>
            <a:ext cx="4176464" cy="3456384"/>
          </a:xfrm>
          <a:prstGeom prst="rect">
            <a:avLst/>
          </a:prstGeom>
        </p:spPr>
      </p:pic>
      <p:pic>
        <p:nvPicPr>
          <p:cNvPr id="8" name="Рисунок 7" descr="IMG_20201004_230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417646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" name="Рисунок 3" descr="20200805_093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528392" cy="5832648"/>
          </a:xfrm>
          <a:prstGeom prst="rect">
            <a:avLst/>
          </a:prstGeom>
        </p:spPr>
      </p:pic>
      <p:pic>
        <p:nvPicPr>
          <p:cNvPr id="6" name="Рисунок 5" descr="20200805_094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32656"/>
            <a:ext cx="4608512" cy="2808312"/>
          </a:xfrm>
          <a:prstGeom prst="rect">
            <a:avLst/>
          </a:prstGeom>
        </p:spPr>
      </p:pic>
      <p:pic>
        <p:nvPicPr>
          <p:cNvPr id="7" name="Рисунок 6" descr="20200805_094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356992"/>
            <a:ext cx="352839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79315557_52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64096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Четверг 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«Что растет в саду и огороде»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-Художественное творчество Рисование «Фрукты овощи нашего сада»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Дидактические игры «Узнай по описанию», «Что изменилось?».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-Подвижные игры «Пчелки и ласточки», «Заинька».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Разучивание пословиц и поговорок о труде.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«Хорошему хозяину день мал»                                                                                                   «Долго спать — добра не видать»                                                                                                                   «Долго спать — с долгом вставать»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«Ведь в страду одна забота — не стояла бы работа»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504</TotalTime>
  <Words>493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60</cp:revision>
  <dcterms:created xsi:type="dcterms:W3CDTF">2020-09-23T05:38:02Z</dcterms:created>
  <dcterms:modified xsi:type="dcterms:W3CDTF">2022-10-20T02:50:47Z</dcterms:modified>
</cp:coreProperties>
</file>